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7909-E182-482C-8FAA-F452199D9639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8178-C8A2-40F9-BDBF-38F0D6117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458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7909-E182-482C-8FAA-F452199D9639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8178-C8A2-40F9-BDBF-38F0D6117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99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7909-E182-482C-8FAA-F452199D9639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8178-C8A2-40F9-BDBF-38F0D6117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66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7909-E182-482C-8FAA-F452199D9639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8178-C8A2-40F9-BDBF-38F0D6117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47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7909-E182-482C-8FAA-F452199D9639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8178-C8A2-40F9-BDBF-38F0D6117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6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7909-E182-482C-8FAA-F452199D9639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8178-C8A2-40F9-BDBF-38F0D6117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2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7909-E182-482C-8FAA-F452199D9639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8178-C8A2-40F9-BDBF-38F0D6117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27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7909-E182-482C-8FAA-F452199D9639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8178-C8A2-40F9-BDBF-38F0D6117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57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7909-E182-482C-8FAA-F452199D9639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8178-C8A2-40F9-BDBF-38F0D6117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53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7909-E182-482C-8FAA-F452199D9639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8178-C8A2-40F9-BDBF-38F0D6117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790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7909-E182-482C-8FAA-F452199D9639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8178-C8A2-40F9-BDBF-38F0D6117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464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17909-E182-482C-8FAA-F452199D9639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D8178-C8A2-40F9-BDBF-38F0D6117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04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405582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660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9" y="260648"/>
            <a:ext cx="884047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171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800100"/>
            <a:ext cx="7391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453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5" y="260648"/>
            <a:ext cx="9010909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725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" y="188640"/>
            <a:ext cx="8804436" cy="62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353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6" y="404664"/>
            <a:ext cx="7960664" cy="561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164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71" y="548680"/>
            <a:ext cx="841551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407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8" y="260648"/>
            <a:ext cx="8634803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541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819150"/>
            <a:ext cx="73342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932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09625"/>
            <a:ext cx="734377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908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857250"/>
            <a:ext cx="72961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89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64085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620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2" y="692696"/>
            <a:ext cx="824129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277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833438"/>
            <a:ext cx="741045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784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6" y="548680"/>
            <a:ext cx="8577265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973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852488"/>
            <a:ext cx="71913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720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10" y="404664"/>
            <a:ext cx="8804575" cy="604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130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6" y="332656"/>
            <a:ext cx="8708848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78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8" y="188640"/>
            <a:ext cx="866717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607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4" y="404664"/>
            <a:ext cx="883367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343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38225"/>
            <a:ext cx="70104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11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814388"/>
            <a:ext cx="74295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3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0061"/>
            <a:ext cx="8501826" cy="590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350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914400"/>
            <a:ext cx="74199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135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9" y="548680"/>
            <a:ext cx="834634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256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862013"/>
            <a:ext cx="73533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813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8524"/>
            <a:ext cx="8671705" cy="598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254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047"/>
            <a:ext cx="8640960" cy="608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660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92862"/>
            <a:ext cx="8068675" cy="567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366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852488"/>
            <a:ext cx="74199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873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07" y="828674"/>
            <a:ext cx="8117643" cy="562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702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6" y="828674"/>
            <a:ext cx="8097039" cy="562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798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7249"/>
            <a:ext cx="7944743" cy="563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181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5631"/>
            <a:ext cx="8935507" cy="623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255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8200"/>
            <a:ext cx="8050088" cy="570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420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8674"/>
            <a:ext cx="7677472" cy="582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258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3913"/>
            <a:ext cx="7963222" cy="558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682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3913"/>
            <a:ext cx="7848922" cy="567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386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4" y="947738"/>
            <a:ext cx="7872591" cy="564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909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5349"/>
            <a:ext cx="8007796" cy="572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873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681038"/>
            <a:ext cx="441007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4319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0"/>
            <a:ext cx="395287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963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71575"/>
            <a:ext cx="4565669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533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3" y="404664"/>
            <a:ext cx="874685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382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5" y="260648"/>
            <a:ext cx="8951837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262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6" y="332656"/>
            <a:ext cx="876605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94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80" y="404664"/>
            <a:ext cx="835062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65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973"/>
            <a:ext cx="8641403" cy="619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965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0</Words>
  <Application>Microsoft Office PowerPoint</Application>
  <PresentationFormat>On-screen Show (4:3)</PresentationFormat>
  <Paragraphs>0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Knowsley MBC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Build</dc:creator>
  <cp:lastModifiedBy>Build</cp:lastModifiedBy>
  <cp:revision>16</cp:revision>
  <dcterms:created xsi:type="dcterms:W3CDTF">2020-06-23T13:57:51Z</dcterms:created>
  <dcterms:modified xsi:type="dcterms:W3CDTF">2020-06-23T16:26:00Z</dcterms:modified>
</cp:coreProperties>
</file>